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6"/>
  </p:notesMasterIdLst>
  <p:sldIdLst>
    <p:sldId id="266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6" d="100"/>
          <a:sy n="86" d="100"/>
        </p:scale>
        <p:origin x="7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11/21/2024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11/21/2024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11/21/2024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11/21/2024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11/21/2024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11/21/2024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ksu-is/Ping-Pong-Game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6038" y="3985707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Ping pong game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6038" y="5081468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Project Team Member(s): Landon Ramaeckers</a:t>
            </a:r>
          </a:p>
          <a:p>
            <a:pPr algn="l">
              <a:spcAft>
                <a:spcPts val="600"/>
              </a:spcAft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25516A-07F7-55EF-E15E-7EB5CA9E8ED9}"/>
              </a:ext>
            </a:extLst>
          </p:cNvPr>
          <p:cNvSpPr txBox="1"/>
          <p:nvPr/>
        </p:nvSpPr>
        <p:spPr>
          <a:xfrm>
            <a:off x="235362" y="258314"/>
            <a:ext cx="608902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</a:rPr>
              <a:t>This GitHub repository hosts a simple yet engaging interpretation of a classic ping pong game. The ball is meant to be hit past the other player to get points. Designed as a fun and practical way to practice game development concepts, it provides a solid foundation for learning about real-time interactivity, game logic, and UI design.</a:t>
            </a:r>
          </a:p>
        </p:txBody>
      </p:sp>
      <p:pic>
        <p:nvPicPr>
          <p:cNvPr id="6" name="Picture 5" descr="A screen shot of a black background&#10;&#10;Description automatically generated">
            <a:extLst>
              <a:ext uri="{FF2B5EF4-FFF2-40B4-BE49-F238E27FC236}">
                <a16:creationId xmlns:a16="http://schemas.microsoft.com/office/drawing/2014/main" id="{E7FF5540-0B9F-EF25-07DC-59BE0C35E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05" y="3298190"/>
            <a:ext cx="4413291" cy="2298685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80E9F23-C2F1-05C8-B137-F8E2BA58CC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208" t="20965" r="16365" b="23235"/>
          <a:stretch/>
        </p:blipFill>
        <p:spPr>
          <a:xfrm>
            <a:off x="6645891" y="906888"/>
            <a:ext cx="3320250" cy="21075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09897F-E706-795B-CAB0-D6450E718D2E}"/>
              </a:ext>
            </a:extLst>
          </p:cNvPr>
          <p:cNvSpPr txBox="1"/>
          <p:nvPr/>
        </p:nvSpPr>
        <p:spPr>
          <a:xfrm>
            <a:off x="538605" y="5656447"/>
            <a:ext cx="43790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 currently am this far in the process of developing the game, but there is still more features I want to include. As of now it is fully functional though.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D82C51-B912-608B-E8C3-A9C1C226C5C6}"/>
              </a:ext>
            </a:extLst>
          </p:cNvPr>
          <p:cNvSpPr txBox="1"/>
          <p:nvPr/>
        </p:nvSpPr>
        <p:spPr>
          <a:xfrm>
            <a:off x="10013338" y="944996"/>
            <a:ext cx="213146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This is an image of my idea for what I would like to include in my main menu screen. This will give users the chance to increase the difficulty of their opponent.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C0F42B-EB0E-3915-E04A-FF23460C5F4B}"/>
              </a:ext>
            </a:extLst>
          </p:cNvPr>
          <p:cNvSpPr txBox="1"/>
          <p:nvPr/>
        </p:nvSpPr>
        <p:spPr>
          <a:xfrm>
            <a:off x="7560527" y="48761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ED909A-932D-2E54-8B13-6E90A3C61E93}"/>
              </a:ext>
            </a:extLst>
          </p:cNvPr>
          <p:cNvSpPr txBox="1"/>
          <p:nvPr/>
        </p:nvSpPr>
        <p:spPr>
          <a:xfrm>
            <a:off x="6324388" y="5541153"/>
            <a:ext cx="5268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5"/>
              </a:rPr>
              <a:t>https://github.com/ksu-is/Ping-Pong-Game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22</TotalTime>
  <Words>149</Words>
  <Application>Microsoft Office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Calibri</vt:lpstr>
      <vt:lpstr>Franklin Gothic Book</vt:lpstr>
      <vt:lpstr>Crop</vt:lpstr>
      <vt:lpstr>Ping pong game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Landon Ramaeckers</dc:creator>
  <cp:lastModifiedBy>Landon Ramaeckers</cp:lastModifiedBy>
  <cp:revision>2</cp:revision>
  <dcterms:created xsi:type="dcterms:W3CDTF">2024-11-21T19:28:42Z</dcterms:created>
  <dcterms:modified xsi:type="dcterms:W3CDTF">2024-11-21T19:51:18Z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